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5" r:id="rId3"/>
    <p:sldId id="264" r:id="rId4"/>
    <p:sldId id="291" r:id="rId5"/>
    <p:sldId id="260" r:id="rId6"/>
    <p:sldId id="292" r:id="rId7"/>
    <p:sldId id="261" r:id="rId8"/>
    <p:sldId id="267" r:id="rId9"/>
    <p:sldId id="295" r:id="rId10"/>
    <p:sldId id="293" r:id="rId11"/>
    <p:sldId id="294" r:id="rId12"/>
    <p:sldId id="296" r:id="rId13"/>
    <p:sldId id="297" r:id="rId14"/>
    <p:sldId id="256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5F35"/>
    <a:srgbClr val="F7F3EF"/>
    <a:srgbClr val="184D65"/>
    <a:srgbClr val="ECD5D0"/>
    <a:srgbClr val="F6DDC6"/>
    <a:srgbClr val="B37A3F"/>
    <a:srgbClr val="B6854D"/>
    <a:srgbClr val="795445"/>
    <a:srgbClr val="2D3738"/>
    <a:srgbClr val="B392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9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2022-06-06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1A460-6E77-4E24-A732-66EE990E501A}"/>
              </a:ext>
            </a:extLst>
          </p:cNvPr>
          <p:cNvSpPr txBox="1"/>
          <p:nvPr/>
        </p:nvSpPr>
        <p:spPr>
          <a:xfrm>
            <a:off x="292100" y="1727200"/>
            <a:ext cx="40094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1300" b="1" dirty="0">
                <a:solidFill>
                  <a:schemeClr val="bg1">
                    <a:lumMod val="75000"/>
                    <a:alpha val="50000"/>
                  </a:schemeClr>
                </a:solidFill>
              </a:rPr>
              <a:t>A</a:t>
            </a:r>
            <a:endParaRPr lang="ko-KR" altLang="en-US" sz="41300" b="1" dirty="0">
              <a:solidFill>
                <a:schemeClr val="bg1">
                  <a:lumMod val="75000"/>
                  <a:alpha val="50000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951159" y="2290661"/>
            <a:ext cx="382508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spc="-300" dirty="0">
                <a:solidFill>
                  <a:schemeClr val="tx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데이터베이스 </a:t>
            </a:r>
            <a:endParaRPr lang="en-US" altLang="ko-KR" sz="4800" b="1" spc="-300" dirty="0">
              <a:solidFill>
                <a:schemeClr val="tx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4800" b="1" spc="-300" dirty="0">
                <a:solidFill>
                  <a:schemeClr val="tx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페이지 제작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1EBD7-5CA8-4EF0-8B11-7302496C6E77}"/>
              </a:ext>
            </a:extLst>
          </p:cNvPr>
          <p:cNvSpPr txBox="1"/>
          <p:nvPr/>
        </p:nvSpPr>
        <p:spPr>
          <a:xfrm>
            <a:off x="7017101" y="4012552"/>
            <a:ext cx="245932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300" dirty="0">
                <a:solidFill>
                  <a:schemeClr val="tx2">
                    <a:lumMod val="75000"/>
                  </a:schemeClr>
                </a:solidFill>
              </a:rPr>
              <a:t>20161079 </a:t>
            </a:r>
            <a:r>
              <a:rPr lang="ko-KR" altLang="en-US" sz="2300" dirty="0">
                <a:solidFill>
                  <a:schemeClr val="tx2">
                    <a:lumMod val="75000"/>
                  </a:schemeClr>
                </a:solidFill>
              </a:rPr>
              <a:t>명지광</a:t>
            </a:r>
          </a:p>
        </p:txBody>
      </p:sp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24949" y="194620"/>
            <a:ext cx="27590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pc="-300" dirty="0">
                <a:solidFill>
                  <a:schemeClr val="bg1"/>
                </a:solidFill>
              </a:rPr>
              <a:t> </a:t>
            </a:r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작동 확인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403B9-8163-4805-B7C7-0E4150D1104E}"/>
              </a:ext>
            </a:extLst>
          </p:cNvPr>
          <p:cNvSpPr txBox="1"/>
          <p:nvPr/>
        </p:nvSpPr>
        <p:spPr>
          <a:xfrm flipH="1">
            <a:off x="957409" y="5534965"/>
            <a:ext cx="10502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현재 어떠한 정보도 입력하지 않았기 때문에 테이블 </a:t>
            </a:r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</a:rPr>
              <a:t>tbk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가 </a:t>
            </a:r>
            <a:r>
              <a:rPr lang="ko-KR" altLang="en-US" sz="2000" dirty="0" err="1">
                <a:solidFill>
                  <a:schemeClr val="tx2">
                    <a:lumMod val="50000"/>
                  </a:schemeClr>
                </a:solidFill>
              </a:rPr>
              <a:t>비어있음을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 확인 할 수 있습니다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A6A23456-A250-863F-5013-7F6255DEA4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58" y="1644091"/>
            <a:ext cx="5924834" cy="3484922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6B6417F3-E7AB-744D-5AAE-AD941C5D8C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370" y="2858963"/>
            <a:ext cx="4681338" cy="86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34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20728" y="205409"/>
            <a:ext cx="26260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작동 확인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403B9-8163-4805-B7C7-0E4150D1104E}"/>
              </a:ext>
            </a:extLst>
          </p:cNvPr>
          <p:cNvSpPr txBox="1"/>
          <p:nvPr/>
        </p:nvSpPr>
        <p:spPr>
          <a:xfrm flipH="1">
            <a:off x="6667361" y="4540090"/>
            <a:ext cx="43444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테이블 </a:t>
            </a:r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</a:rPr>
              <a:t>tbk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에 입력 정보가 알맞게 저장되었음을 확인할 수 있습니다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E3D672-9FB1-9FF0-97DE-B4430757E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115" y="1801376"/>
            <a:ext cx="3855806" cy="3588688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B63D696D-642D-E6E5-D3E8-593C478CA7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58" y="2103190"/>
            <a:ext cx="4771026" cy="193335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8F483F-139C-2957-6790-A5803A73580A}"/>
              </a:ext>
            </a:extLst>
          </p:cNvPr>
          <p:cNvSpPr txBox="1"/>
          <p:nvPr/>
        </p:nvSpPr>
        <p:spPr>
          <a:xfrm flipH="1">
            <a:off x="1377891" y="5596340"/>
            <a:ext cx="43444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이름과 번호를 입력하고 확인 버튼을 눌러보겠습니다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629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383004" y="183161"/>
            <a:ext cx="26260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작동 확인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12116F-50B6-85C0-D66A-2FED475773BD}"/>
              </a:ext>
            </a:extLst>
          </p:cNvPr>
          <p:cNvSpPr txBox="1"/>
          <p:nvPr/>
        </p:nvSpPr>
        <p:spPr>
          <a:xfrm flipH="1">
            <a:off x="957281" y="4840547"/>
            <a:ext cx="4613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추가로 데이터를 입력하여 보았습니다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차량 정보 표시 확인 버튼을 눌러보면 저장된 입력 데이터들을 볼 수 있습니다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4" name="그림 13" descr="텍스트, 어두운, 밤하늘이(가) 표시된 사진&#10;&#10;자동 생성된 설명">
            <a:extLst>
              <a:ext uri="{FF2B5EF4-FFF2-40B4-BE49-F238E27FC236}">
                <a16:creationId xmlns:a16="http://schemas.microsoft.com/office/drawing/2014/main" id="{D4619171-9D64-62D7-6062-598E0D15C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46" y="1734308"/>
            <a:ext cx="6077145" cy="2825368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588FB16F-DF77-9D0D-1187-10BF602AAE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022" y="2378944"/>
            <a:ext cx="4181819" cy="18585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D870B45-8EF2-8CE2-B9AB-D4A0A9391E6E}"/>
              </a:ext>
            </a:extLst>
          </p:cNvPr>
          <p:cNvSpPr txBox="1"/>
          <p:nvPr/>
        </p:nvSpPr>
        <p:spPr>
          <a:xfrm flipH="1">
            <a:off x="6997355" y="4806588"/>
            <a:ext cx="4613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마찬가지로 테이블 </a:t>
            </a:r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</a:rPr>
              <a:t>tbk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에 정보가 알맞게 저장되어 있음을 확인할 수 있습니다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374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42439" y="207353"/>
            <a:ext cx="26260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작동 확인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870B45-8EF2-8CE2-B9AB-D4A0A9391E6E}"/>
              </a:ext>
            </a:extLst>
          </p:cNvPr>
          <p:cNvSpPr txBox="1"/>
          <p:nvPr/>
        </p:nvSpPr>
        <p:spPr>
          <a:xfrm flipH="1">
            <a:off x="2677618" y="5131816"/>
            <a:ext cx="109886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삭제를 원하는 데이터의 번호를 입력 후 확인 버튼을 누르면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테이블에서 해당 데이터가 삭제 됨을 확인할 수 있습니다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EBEC40C1-2739-8ED0-5644-ABADE1D43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33" y="3099171"/>
            <a:ext cx="3138698" cy="659658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D6BE485D-1746-74C3-CA50-2807A1EC3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990" y="2189230"/>
            <a:ext cx="4115374" cy="2353003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D6ABCE82-FC88-DADB-0851-BC00B48E5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923" y="2686199"/>
            <a:ext cx="3614575" cy="14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60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5AE2979-6498-42B6-B7E2-465BB988B6D5}"/>
              </a:ext>
            </a:extLst>
          </p:cNvPr>
          <p:cNvSpPr txBox="1"/>
          <p:nvPr/>
        </p:nvSpPr>
        <p:spPr>
          <a:xfrm>
            <a:off x="4310898" y="2659559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데이터베이스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2923C8-5F3C-441A-A7BB-A945DD67AD5D}"/>
              </a:ext>
            </a:extLst>
          </p:cNvPr>
          <p:cNvSpPr txBox="1"/>
          <p:nvPr/>
        </p:nvSpPr>
        <p:spPr>
          <a:xfrm>
            <a:off x="4493637" y="3429000"/>
            <a:ext cx="3204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페이지 제작</a:t>
            </a:r>
          </a:p>
        </p:txBody>
      </p:sp>
    </p:spTree>
    <p:extLst>
      <p:ext uri="{BB962C8B-B14F-4D97-AF65-F5344CB8AC3E}">
        <p14:creationId xmlns:p14="http://schemas.microsoft.com/office/powerpoint/2010/main" val="121550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800960AB-04BC-4B90-A57C-513D8F4B51F4}"/>
              </a:ext>
            </a:extLst>
          </p:cNvPr>
          <p:cNvGrpSpPr/>
          <p:nvPr/>
        </p:nvGrpSpPr>
        <p:grpSpPr>
          <a:xfrm>
            <a:off x="0" y="465220"/>
            <a:ext cx="7649688" cy="1203159"/>
            <a:chOff x="0" y="465220"/>
            <a:chExt cx="12192000" cy="1203159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6C2F3120-9862-4C3C-A605-489021D04389}"/>
                </a:ext>
              </a:extLst>
            </p:cNvPr>
            <p:cNvSpPr/>
            <p:nvPr/>
          </p:nvSpPr>
          <p:spPr>
            <a:xfrm>
              <a:off x="0" y="465220"/>
              <a:ext cx="12192000" cy="12031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216426C-457E-40A8-8AA4-C7936D4A1DDE}"/>
                </a:ext>
              </a:extLst>
            </p:cNvPr>
            <p:cNvSpPr txBox="1"/>
            <p:nvPr/>
          </p:nvSpPr>
          <p:spPr>
            <a:xfrm>
              <a:off x="1331496" y="636855"/>
              <a:ext cx="553687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tx2">
                      <a:lumMod val="50000"/>
                    </a:schemeClr>
                  </a:solidFill>
                </a:rPr>
                <a:t>            목차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CCBA1550-8503-4C0F-A249-C80423AC1EEC}"/>
              </a:ext>
            </a:extLst>
          </p:cNvPr>
          <p:cNvGrpSpPr/>
          <p:nvPr/>
        </p:nvGrpSpPr>
        <p:grpSpPr>
          <a:xfrm>
            <a:off x="1088192" y="2350168"/>
            <a:ext cx="6096277" cy="834188"/>
            <a:chOff x="1088192" y="2426368"/>
            <a:chExt cx="6096277" cy="834188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2C43422-DCBB-426B-9D4F-DC0BE9237952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5652E9-F3A7-43D7-B881-3A249DB1D8B6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1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12F7CD5-7DFE-4C49-978B-5E7D6411A371}"/>
                </a:ext>
              </a:extLst>
            </p:cNvPr>
            <p:cNvSpPr txBox="1"/>
            <p:nvPr/>
          </p:nvSpPr>
          <p:spPr>
            <a:xfrm>
              <a:off x="2396740" y="2530490"/>
              <a:ext cx="4787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페이지 소개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9E41213-2ADE-4B46-B0E8-259E0947FD84}"/>
              </a:ext>
            </a:extLst>
          </p:cNvPr>
          <p:cNvGrpSpPr/>
          <p:nvPr/>
        </p:nvGrpSpPr>
        <p:grpSpPr>
          <a:xfrm>
            <a:off x="1088192" y="3837286"/>
            <a:ext cx="6096277" cy="834188"/>
            <a:chOff x="1088192" y="2426368"/>
            <a:chExt cx="6096277" cy="834188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BD7FA61-7E07-4D59-AA4B-A42149DE4736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592AD74-0B08-4850-975A-F126E87D29C2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2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2B29A44-90C9-4416-B007-9489C267FACB}"/>
                </a:ext>
              </a:extLst>
            </p:cNvPr>
            <p:cNvSpPr txBox="1"/>
            <p:nvPr/>
          </p:nvSpPr>
          <p:spPr>
            <a:xfrm>
              <a:off x="2396740" y="2549537"/>
              <a:ext cx="4787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디자인 수정 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06A3552-83C7-41CE-9D69-6B11F7991997}"/>
              </a:ext>
            </a:extLst>
          </p:cNvPr>
          <p:cNvGrpSpPr/>
          <p:nvPr/>
        </p:nvGrpSpPr>
        <p:grpSpPr>
          <a:xfrm>
            <a:off x="1088192" y="5324404"/>
            <a:ext cx="6087136" cy="834188"/>
            <a:chOff x="1088192" y="2426368"/>
            <a:chExt cx="6087136" cy="834188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1A6F89B-132D-49DF-826B-E63BDD70F7ED}"/>
                </a:ext>
              </a:extLst>
            </p:cNvPr>
            <p:cNvSpPr/>
            <p:nvPr/>
          </p:nvSpPr>
          <p:spPr>
            <a:xfrm>
              <a:off x="1088192" y="2426368"/>
              <a:ext cx="834188" cy="83418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5B5042-F0B6-465E-9D9C-43B7AF917BEC}"/>
                </a:ext>
              </a:extLst>
            </p:cNvPr>
            <p:cNvSpPr txBox="1"/>
            <p:nvPr/>
          </p:nvSpPr>
          <p:spPr>
            <a:xfrm>
              <a:off x="1241431" y="2426368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tx2">
                      <a:lumMod val="50000"/>
                    </a:schemeClr>
                  </a:solidFill>
                </a:rPr>
                <a:t>3</a:t>
              </a:r>
              <a:endParaRPr lang="ko-KR" altLang="en-US" sz="4800" b="1" dirty="0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5FA8F4-77B2-451D-A87E-F44472F7E797}"/>
                </a:ext>
              </a:extLst>
            </p:cNvPr>
            <p:cNvSpPr txBox="1"/>
            <p:nvPr/>
          </p:nvSpPr>
          <p:spPr>
            <a:xfrm>
              <a:off x="2387599" y="2568584"/>
              <a:ext cx="4787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solidFill>
                    <a:schemeClr val="bg2">
                      <a:lumMod val="25000"/>
                    </a:schemeClr>
                  </a:solidFill>
                </a:rPr>
                <a:t>페이지 구성 작동 확인</a:t>
              </a:r>
            </a:p>
          </p:txBody>
        </p:sp>
      </p:grpSp>
      <p:pic>
        <p:nvPicPr>
          <p:cNvPr id="9" name="그림 8" descr="텍스트, 실외, 도시, 표지판이(가) 표시된 사진&#10;&#10;자동 생성된 설명">
            <a:extLst>
              <a:ext uri="{FF2B5EF4-FFF2-40B4-BE49-F238E27FC236}">
                <a16:creationId xmlns:a16="http://schemas.microsoft.com/office/drawing/2014/main" id="{CCED9558-21CC-701C-26D0-6867094A8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829" y="0"/>
            <a:ext cx="45710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4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3E123ECD-50A9-47CD-A954-5B93ACEC31F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7265DF37-E042-4E0E-8145-DF2831F7A8B5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7" name="이등변 삼각형 106">
              <a:extLst>
                <a:ext uri="{FF2B5EF4-FFF2-40B4-BE49-F238E27FC236}">
                  <a16:creationId xmlns:a16="http://schemas.microsoft.com/office/drawing/2014/main" id="{A39E460E-FB92-40B2-8259-5C5554FC4D3E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이등변 삼각형 80">
              <a:extLst>
                <a:ext uri="{FF2B5EF4-FFF2-40B4-BE49-F238E27FC236}">
                  <a16:creationId xmlns:a16="http://schemas.microsoft.com/office/drawing/2014/main" id="{D443AF3E-4CC5-4DFE-8866-36F72611CD8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9900BF35-88B1-489A-9BA7-4409AA2777E2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0960ED75-C30C-4EF7-8F23-ABE475F25384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79CD6340-4140-4C85-B813-981C8DDD2AA0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페이지 소개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889393A-6FF5-449B-94B3-60E826D9B4F6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1,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0BB95ACB-8F73-400C-8C3D-A7654DC5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86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29D504B-EC26-4F47-B036-5ABD8A3C142E}"/>
              </a:ext>
            </a:extLst>
          </p:cNvPr>
          <p:cNvSpPr txBox="1"/>
          <p:nvPr/>
        </p:nvSpPr>
        <p:spPr>
          <a:xfrm>
            <a:off x="443498" y="220779"/>
            <a:ext cx="22878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홈페이지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FDCC8B4-B9F9-4336-8142-F587508999D6}"/>
              </a:ext>
            </a:extLst>
          </p:cNvPr>
          <p:cNvGrpSpPr/>
          <p:nvPr/>
        </p:nvGrpSpPr>
        <p:grpSpPr>
          <a:xfrm>
            <a:off x="6504940" y="1799510"/>
            <a:ext cx="5191760" cy="3588761"/>
            <a:chOff x="459740" y="1993900"/>
            <a:chExt cx="5191760" cy="358876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731A9B-0CFE-4E3B-AFCC-DDDEC8C68844}"/>
                </a:ext>
              </a:extLst>
            </p:cNvPr>
            <p:cNvSpPr txBox="1"/>
            <p:nvPr/>
          </p:nvSpPr>
          <p:spPr>
            <a:xfrm>
              <a:off x="459740" y="2720339"/>
              <a:ext cx="5191760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지난 수업 시간에 만들었던 </a:t>
              </a:r>
              <a:r>
                <a:rPr lang="en-US" altLang="ko-KR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Simple.html</a:t>
              </a:r>
              <a:r>
                <a:rPr lang="ko-KR" altLang="en-US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을 기반으로 제작</a:t>
              </a:r>
              <a:endParaRPr lang="en-US" altLang="ko-KR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ko-KR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무료 </a:t>
              </a:r>
              <a:r>
                <a:rPr lang="en-US" altLang="ko-KR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HTML </a:t>
              </a:r>
              <a:r>
                <a:rPr lang="ko-KR" altLang="en-US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템플릿 제공</a:t>
              </a:r>
              <a:r>
                <a:rPr lang="en-US" altLang="ko-KR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 </a:t>
              </a:r>
              <a:r>
                <a:rPr lang="ko-KR" altLang="en-US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페이지에서 디자인적 요소들을 빌려서 각색</a:t>
              </a:r>
              <a:endParaRPr lang="en-US" altLang="ko-KR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ko-KR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altLang="ko-KR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간단한 코드 수정 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B1EF59-1B9E-4F8F-BBE5-5BC31122C6AB}"/>
                </a:ext>
              </a:extLst>
            </p:cNvPr>
            <p:cNvSpPr txBox="1"/>
            <p:nvPr/>
          </p:nvSpPr>
          <p:spPr>
            <a:xfrm>
              <a:off x="459740" y="1993900"/>
              <a:ext cx="515397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3200" b="1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주차 차량 정보 기록 페이지</a:t>
              </a:r>
              <a:endPara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</p:grp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3BD4962-5379-6E39-8252-E823FDE4B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00" y="1799510"/>
            <a:ext cx="5680300" cy="264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3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" b="146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A1A7369-4A30-495C-A676-27466752F21A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2D4AEB4-632B-4BC3-9F91-2C3B3D1BC37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D49D7B5-8D29-46E0-B2F1-4E4633F6E08A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FB3F9809-22BB-4D7B-940B-53C663F1A9EA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F08F107-2370-42E9-BCC7-494C0CE03F90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E0681D-A92E-4936-9948-3172D8471260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333100"/>
              <a:chOff x="6473773" y="2535311"/>
              <a:chExt cx="5035656" cy="1333100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D6FE77-638B-4190-86C0-37CC840E2E15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디자인 수정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E0BC34-9601-404C-A20D-540793A2E3BF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2,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2DE34754-9802-47B6-94F3-52CC4BB04A76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259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08012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544193C-9910-4A31-A12C-6379D59C57AB}"/>
              </a:ext>
            </a:extLst>
          </p:cNvPr>
          <p:cNvSpPr txBox="1"/>
          <p:nvPr/>
        </p:nvSpPr>
        <p:spPr>
          <a:xfrm>
            <a:off x="342900" y="200569"/>
            <a:ext cx="29322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디자인 수정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1EA0B2B-81FC-462F-8FF5-A366DF4F2633}"/>
              </a:ext>
            </a:extLst>
          </p:cNvPr>
          <p:cNvGrpSpPr/>
          <p:nvPr/>
        </p:nvGrpSpPr>
        <p:grpSpPr>
          <a:xfrm>
            <a:off x="342900" y="4051453"/>
            <a:ext cx="3352800" cy="1361361"/>
            <a:chOff x="342900" y="4150413"/>
            <a:chExt cx="3352800" cy="13613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87CD9FD-ABEB-4969-9EB4-D808199C2485}"/>
                </a:ext>
              </a:extLst>
            </p:cNvPr>
            <p:cNvSpPr txBox="1"/>
            <p:nvPr/>
          </p:nvSpPr>
          <p:spPr>
            <a:xfrm>
              <a:off x="616609" y="4150413"/>
              <a:ext cx="28053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>
                  <a:solidFill>
                    <a:prstClr val="black"/>
                  </a:solidFill>
                  <a:latin typeface="Arial"/>
                  <a:ea typeface="나눔스퀘어"/>
                </a:rPr>
                <a:t>HTML </a:t>
              </a:r>
              <a:r>
                <a:rPr lang="ko-KR" altLang="en-US" sz="2400" dirty="0">
                  <a:solidFill>
                    <a:prstClr val="black"/>
                  </a:solidFill>
                  <a:latin typeface="Arial"/>
                  <a:ea typeface="나눔스퀘어"/>
                </a:rPr>
                <a:t>템플릿 준비 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22E8480-96FD-44A4-940D-998B20229659}"/>
                </a:ext>
              </a:extLst>
            </p:cNvPr>
            <p:cNvSpPr txBox="1"/>
            <p:nvPr/>
          </p:nvSpPr>
          <p:spPr>
            <a:xfrm>
              <a:off x="342900" y="477311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무료로 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HTML 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템플릿을 제공해주는 사이트에서 어울리는 디자인의 템플릿을 하나 준비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29F3E8C-3BFF-477B-9BAF-1B60517892E4}"/>
              </a:ext>
            </a:extLst>
          </p:cNvPr>
          <p:cNvGrpSpPr/>
          <p:nvPr/>
        </p:nvGrpSpPr>
        <p:grpSpPr>
          <a:xfrm>
            <a:off x="4419600" y="4074593"/>
            <a:ext cx="3352800" cy="1145917"/>
            <a:chOff x="4419600" y="4150413"/>
            <a:chExt cx="3352800" cy="114591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D050EB-8814-4F6C-9F97-A9BCDFF99B2C}"/>
                </a:ext>
              </a:extLst>
            </p:cNvPr>
            <p:cNvSpPr txBox="1"/>
            <p:nvPr/>
          </p:nvSpPr>
          <p:spPr>
            <a:xfrm>
              <a:off x="4480815" y="4150413"/>
              <a:ext cx="32303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Filezilla</a:t>
              </a:r>
              <a:r>
                <a:rPr lang="ko-KR" altLang="en-US" sz="2400" dirty="0">
                  <a:solidFill>
                    <a:prstClr val="black"/>
                  </a:solidFill>
                  <a:latin typeface="Arial"/>
                  <a:ea typeface="나눔스퀘어"/>
                </a:rPr>
                <a:t>를 통해 업로드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1B2BE7-DA70-4914-8E6B-AEA90D076FC1}"/>
                </a:ext>
              </a:extLst>
            </p:cNvPr>
            <p:cNvSpPr txBox="1"/>
            <p:nvPr/>
          </p:nvSpPr>
          <p:spPr>
            <a:xfrm>
              <a:off x="4419600" y="477311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400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기존에 파일들을 저장했던 경로인</a:t>
              </a:r>
              <a:endParaRPr lang="en-US" altLang="ko-KR" sz="1400" dirty="0">
                <a:solidFill>
                  <a:srgbClr val="757070">
                    <a:lumMod val="75000"/>
                  </a:srgbClr>
                </a:solidFill>
                <a:latin typeface="Arial"/>
                <a:ea typeface="나눔스퀘어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1400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/var/www/html</a:t>
              </a:r>
              <a:r>
                <a:rPr lang="ko-KR" altLang="en-US" sz="1400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에 업로드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4B300D-5D3D-47D5-B1CD-4990142C9011}"/>
              </a:ext>
            </a:extLst>
          </p:cNvPr>
          <p:cNvGrpSpPr/>
          <p:nvPr/>
        </p:nvGrpSpPr>
        <p:grpSpPr>
          <a:xfrm>
            <a:off x="8303822" y="4027750"/>
            <a:ext cx="3352800" cy="1361361"/>
            <a:chOff x="8496300" y="4150413"/>
            <a:chExt cx="3352800" cy="136136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0C59C9-D254-43D9-801B-26C670A5AE2E}"/>
                </a:ext>
              </a:extLst>
            </p:cNvPr>
            <p:cNvSpPr txBox="1"/>
            <p:nvPr/>
          </p:nvSpPr>
          <p:spPr>
            <a:xfrm>
              <a:off x="8575149" y="4150413"/>
              <a:ext cx="31951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dirty="0">
                  <a:solidFill>
                    <a:prstClr val="black"/>
                  </a:solidFill>
                  <a:latin typeface="Arial"/>
                  <a:ea typeface="나눔스퀘어"/>
                </a:rPr>
                <a:t>Simple.html </a:t>
              </a:r>
              <a:r>
                <a:rPr lang="ko-KR" altLang="en-US" sz="2400" dirty="0">
                  <a:solidFill>
                    <a:prstClr val="black"/>
                  </a:solidFill>
                  <a:latin typeface="Arial"/>
                  <a:ea typeface="나눔스퀘어"/>
                </a:rPr>
                <a:t>코드 수정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AE4FA5C-1333-4DC9-8063-1BA8114E0DD7}"/>
                </a:ext>
              </a:extLst>
            </p:cNvPr>
            <p:cNvSpPr txBox="1"/>
            <p:nvPr/>
          </p:nvSpPr>
          <p:spPr>
            <a:xfrm>
              <a:off x="8496300" y="477311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Simple.html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의 코드를 열어서</a:t>
              </a:r>
              <a:endPara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  <a:p>
              <a:pPr marL="0" marR="0" lvl="0" indent="0" algn="just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&lt;</a:t>
              </a:r>
              <a:r>
                <a:rPr lang="en-US" altLang="ko-KR" sz="1400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head</a:t>
              </a:r>
              <a:r>
                <a:rPr kumimoji="0" lang="en-US" altLang="ko-KR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&gt;</a:t>
              </a:r>
              <a:r>
                <a:rPr kumimoji="0" lang="ko-KR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757070">
                      <a:lumMod val="75000"/>
                    </a:srgbClr>
                  </a:solidFill>
                  <a:effectLst/>
                  <a:uLnTx/>
                  <a:uFillTx/>
                  <a:latin typeface="Arial"/>
                  <a:ea typeface="나눔스퀘어"/>
                  <a:cs typeface="+mn-cs"/>
                </a:rPr>
                <a:t>부분에 디자인을 설정해주는 </a:t>
              </a:r>
              <a:r>
                <a:rPr lang="ko-KR" altLang="en-US" sz="1400" dirty="0">
                  <a:solidFill>
                    <a:srgbClr val="757070">
                      <a:lumMod val="75000"/>
                    </a:srgbClr>
                  </a:solidFill>
                  <a:latin typeface="Arial"/>
                  <a:ea typeface="나눔스퀘어"/>
                </a:rPr>
                <a:t>코드를 삽입</a:t>
              </a: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57070">
                    <a:lumMod val="75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0D32D7F8-5A51-8BF3-5EAD-114006B50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31" y="1755240"/>
            <a:ext cx="3709831" cy="208678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44B2FA6-A06A-072B-EA62-D8275EFAF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111" y="1478247"/>
            <a:ext cx="2845778" cy="2476459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B8241929-E3AD-94B2-D026-F6DF5093A5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875" y="1727902"/>
            <a:ext cx="4032694" cy="170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38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3" b="77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370E3EE1-1C7E-41F6-88A2-05EACF8685A2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0057D0C-7849-43F8-9525-7A87E9E2873F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2">
                <a:lumMod val="40000"/>
                <a:lumOff val="6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CF5FDF96-675C-48FF-AA91-67A008802C66}"/>
                </a:ext>
              </a:extLst>
            </p:cNvPr>
            <p:cNvSpPr/>
            <p:nvPr/>
          </p:nvSpPr>
          <p:spPr>
            <a:xfrm rot="5400000" flipV="1">
              <a:off x="-386466" y="375534"/>
              <a:ext cx="6868932" cy="6096003"/>
            </a:xfrm>
            <a:prstGeom prst="triangle">
              <a:avLst>
                <a:gd name="adj" fmla="val 50185"/>
              </a:avLst>
            </a:prstGeom>
            <a:solidFill>
              <a:srgbClr val="184D65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13785BD6-BDFA-4790-A916-BD07A71515DB}"/>
                </a:ext>
              </a:extLst>
            </p:cNvPr>
            <p:cNvSpPr/>
            <p:nvPr/>
          </p:nvSpPr>
          <p:spPr>
            <a:xfrm rot="5400000">
              <a:off x="-436886" y="698499"/>
              <a:ext cx="6334769" cy="5461000"/>
            </a:xfrm>
            <a:prstGeom prst="triangle">
              <a:avLst/>
            </a:pr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430D661-3BB9-4DDC-8E8F-645FC3312E01}"/>
                </a:ext>
              </a:extLst>
            </p:cNvPr>
            <p:cNvSpPr/>
            <p:nvPr/>
          </p:nvSpPr>
          <p:spPr>
            <a:xfrm>
              <a:off x="6096000" y="-10931"/>
              <a:ext cx="6096000" cy="6868931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645658-B772-4058-A11A-04F88E9D90AE}"/>
                </a:ext>
              </a:extLst>
            </p:cNvPr>
            <p:cNvGrpSpPr/>
            <p:nvPr/>
          </p:nvGrpSpPr>
          <p:grpSpPr>
            <a:xfrm>
              <a:off x="6626173" y="2535311"/>
              <a:ext cx="5035656" cy="1948653"/>
              <a:chOff x="6473773" y="2535311"/>
              <a:chExt cx="5035656" cy="1948653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234578-7B55-4638-B84E-743A84725143}"/>
                  </a:ext>
                </a:extLst>
              </p:cNvPr>
              <p:cNvSpPr txBox="1"/>
              <p:nvPr/>
            </p:nvSpPr>
            <p:spPr>
              <a:xfrm>
                <a:off x="6473773" y="3160525"/>
                <a:ext cx="5035656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페이지 구성</a:t>
                </a:r>
                <a:endParaRPr lang="en-US" altLang="ko-KR" sz="40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r>
                  <a: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작동 확인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2FEF777-0204-49AA-8277-9D5A1354963A}"/>
                  </a:ext>
                </a:extLst>
              </p:cNvPr>
              <p:cNvSpPr txBox="1"/>
              <p:nvPr/>
            </p:nvSpPr>
            <p:spPr>
              <a:xfrm>
                <a:off x="64737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3,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</p:grp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811857A3-EF72-4B83-A70F-8F181A42D427}"/>
                </a:ext>
              </a:extLst>
            </p:cNvPr>
            <p:cNvCxnSpPr>
              <a:cxnSpLocks/>
            </p:cNvCxnSpPr>
            <p:nvPr/>
          </p:nvCxnSpPr>
          <p:spPr>
            <a:xfrm>
              <a:off x="6654800" y="2349500"/>
              <a:ext cx="5537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977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346596" y="205409"/>
            <a:ext cx="26260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rgbClr val="B39273">
                    <a:lumMod val="50000"/>
                  </a:srgbClr>
                </a:solidFill>
                <a:latin typeface="Arial"/>
                <a:ea typeface="나눔스퀘어"/>
              </a:rPr>
              <a:t>코드</a:t>
            </a:r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 수정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403B9-8163-4805-B7C7-0E4150D1104E}"/>
              </a:ext>
            </a:extLst>
          </p:cNvPr>
          <p:cNvSpPr txBox="1"/>
          <p:nvPr/>
        </p:nvSpPr>
        <p:spPr>
          <a:xfrm flipH="1">
            <a:off x="1617859" y="4921527"/>
            <a:ext cx="30464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Simple html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과 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4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개의 </a:t>
            </a:r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</a:rPr>
              <a:t>php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파일로 구성되어 있습니다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7D49864-B021-2934-E7DD-D60F8F264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378" y="1911617"/>
            <a:ext cx="2288516" cy="2171156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7AA8A886-96ED-78DA-99CD-7D5AEBD4D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688" y="1673406"/>
            <a:ext cx="3753519" cy="30011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0C2B37-78B8-50C0-4A62-3D1F82F4C05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6967237" y="5229304"/>
            <a:ext cx="3046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solidFill>
                  <a:schemeClr val="tx2">
                    <a:lumMod val="50000"/>
                  </a:schemeClr>
                </a:solidFill>
              </a:rPr>
              <a:t>Php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파일들의 데이터 저장 경로를 변경해줍니다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endParaRPr lang="ko-KR" altLang="en-US" sz="20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59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50116" y="205409"/>
            <a:ext cx="26260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spc="-300" dirty="0">
                <a:solidFill>
                  <a:srgbClr val="B39273">
                    <a:lumMod val="50000"/>
                  </a:srgbClr>
                </a:solidFill>
                <a:latin typeface="Arial"/>
                <a:ea typeface="나눔스퀘어"/>
              </a:rPr>
              <a:t>코드</a:t>
            </a:r>
            <a:r>
              <a:rPr kumimoji="0" lang="ko-KR" altLang="en-US" sz="4800" b="0" i="0" u="none" strike="noStrike" kern="1200" cap="none" spc="-300" normalizeH="0" baseline="0" noProof="0" dirty="0">
                <a:ln>
                  <a:noFill/>
                </a:ln>
                <a:solidFill>
                  <a:srgbClr val="B39273">
                    <a:lumMod val="50000"/>
                  </a:srgbClr>
                </a:solidFill>
                <a:effectLst/>
                <a:uLnTx/>
                <a:uFillTx/>
                <a:latin typeface="Arial"/>
                <a:ea typeface="나눔스퀘어"/>
                <a:cs typeface="+mn-cs"/>
              </a:rPr>
              <a:t> 수정</a:t>
            </a:r>
          </a:p>
          <a:p>
            <a:endParaRPr lang="ko-KR" altLang="en-US" sz="4800" spc="-3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0C2B37-78B8-50C0-4A62-3D1F82F4C059}"/>
              </a:ext>
            </a:extLst>
          </p:cNvPr>
          <p:cNvSpPr txBox="1"/>
          <p:nvPr/>
        </p:nvSpPr>
        <p:spPr>
          <a:xfrm flipH="1">
            <a:off x="6614069" y="1991880"/>
            <a:ext cx="30464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차량 정보를 표시합니다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</a:p>
          <a:p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차주 이름 입력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차량 번호 입력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삭제 번호 입력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검색 키워드 입력</a:t>
            </a:r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endParaRPr lang="en-US" altLang="ko-KR" sz="20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Simple.html 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코드의 내용을 수정해 줍니다</a:t>
            </a:r>
            <a:r>
              <a:rPr lang="en-US" altLang="ko-KR" sz="2000" dirty="0">
                <a:solidFill>
                  <a:schemeClr val="tx2">
                    <a:lumMod val="50000"/>
                  </a:schemeClr>
                </a:solidFill>
              </a:rPr>
              <a:t>.</a:t>
            </a:r>
            <a:r>
              <a:rPr lang="ko-KR" altLang="en-US" sz="2000" dirty="0">
                <a:solidFill>
                  <a:schemeClr val="tx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3104047C-730C-29A2-FDBA-F20123039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511" y="1715903"/>
            <a:ext cx="3867690" cy="425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99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251</Words>
  <Application>Microsoft Office PowerPoint</Application>
  <PresentationFormat>와이드스크린</PresentationFormat>
  <Paragraphs>66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나눔스퀘어 Bold</vt:lpstr>
      <vt:lpstr>나눔스퀘어 ExtraBold</vt:lpstr>
      <vt:lpstr>나눔스퀘어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명지광</cp:lastModifiedBy>
  <cp:revision>42</cp:revision>
  <dcterms:created xsi:type="dcterms:W3CDTF">2020-01-12T09:08:58Z</dcterms:created>
  <dcterms:modified xsi:type="dcterms:W3CDTF">2022-06-06T04:19:50Z</dcterms:modified>
</cp:coreProperties>
</file>

<file path=docProps/thumbnail.jpeg>
</file>